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2575-5F92-40F1-9BC2-BFA22B6726FC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6389B-2A66-4CCE-A685-13E3677FF4C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D219-7281-4321-9673-8F0294E6EF98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1A04-85D7-4E2F-B7A7-9468C8CBD19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A3315-1356-4969-8F3F-FCA9ABAFC9D9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825E-78C0-4BF5-AD04-CEC1D8FAE9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6BBB-5110-4C40-8C4C-419FC4607D2B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E03D-EC77-4291-A10B-5F590D6975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9B6F-ECA6-46E6-B453-1D0F53AF7A11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5C12-2E16-4979-9ADA-1870B85083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B3EB-9BAF-4B7D-B304-63E9A9D59AE7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8EC4-B499-4503-8E48-2E05B0D3B70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9A1A-018A-4355-A4DB-EDC98FC57C4A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E5B4-07F3-4587-89B5-DFCE2B229E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CAD6-317D-4322-99C8-4154CEA9498A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11C9-8069-4316-B5C5-A148C1771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C0727-06A8-4B2C-A99B-18669C0F815E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CA4B-45E0-426A-9C48-14750050E55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0B03-9CC4-466F-9485-5C54582A6CD0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53A1-89F8-436B-AA76-CC16A30286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09228-3386-49AF-AC9E-95CDA3140C52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07B3-96E8-426E-A535-FBDFB6ECA01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7C5C4E-7DF3-4B91-BBC9-C1F9CBDC761E}" type="datetimeFigureOut">
              <a:rPr lang="en-US"/>
              <a:pPr>
                <a:defRPr/>
              </a:pPr>
              <a:t>2/19/2013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293464-FEC2-48AA-BCB9-0D14078120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7.jpeg"/><Relationship Id="rId7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u="sng" dirty="0" smtClean="0"/>
              <a:t>TO KILL A MOCKINGBIRD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Harper Lee</a:t>
            </a:r>
            <a:endParaRPr lang="en-CA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CA" smtClean="0"/>
              <a:t>Book Covers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Journal Activity </a:t>
            </a:r>
            <a:endParaRPr lang="en-CA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mtClean="0"/>
              <a:t>Write a 1-2 page response, based on one of the covers of </a:t>
            </a:r>
            <a:r>
              <a:rPr lang="en-CA" i="1" smtClean="0"/>
              <a:t>To Kill a Mockingbird.</a:t>
            </a:r>
            <a:endParaRPr lang="en-CA" smtClean="0"/>
          </a:p>
          <a:p>
            <a:pPr>
              <a:buFont typeface="Wingdings 2" pitchFamily="18" charset="2"/>
              <a:buNone/>
            </a:pPr>
            <a:r>
              <a:rPr lang="en-CA" smtClean="0"/>
              <a:t>Part One</a:t>
            </a:r>
          </a:p>
          <a:p>
            <a:r>
              <a:rPr lang="en-CA" smtClean="0"/>
              <a:t>Discuss which cover appeals to you the most. Consider colour, text, illustrations, when developing your answer.</a:t>
            </a:r>
          </a:p>
          <a:p>
            <a:pPr>
              <a:buFont typeface="Wingdings 2" pitchFamily="18" charset="2"/>
              <a:buNone/>
            </a:pPr>
            <a:r>
              <a:rPr lang="en-CA" smtClean="0"/>
              <a:t>Part Two</a:t>
            </a:r>
          </a:p>
          <a:p>
            <a:r>
              <a:rPr lang="en-CA" smtClean="0"/>
              <a:t>What you think the book is about, based on the cover you chose.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Content Placeholder 5" descr="mockingbird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2000250" cy="3205163"/>
          </a:xfrm>
        </p:spPr>
      </p:pic>
      <p:pic>
        <p:nvPicPr>
          <p:cNvPr id="23554" name="Content Placeholder 3" descr="mockingbird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75" y="0"/>
            <a:ext cx="20828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Content Placeholder 3" descr="mockingbird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0"/>
            <a:ext cx="20716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Content Placeholder 3" descr="mockingbird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56438" y="0"/>
            <a:ext cx="20875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Content Placeholder 3" descr="Mockingbird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" y="3387725"/>
            <a:ext cx="22860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Content Placeholder 3" descr="Mockingbird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3275" y="3357563"/>
            <a:ext cx="2459038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Content Placeholder 3" descr="mockingbird4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88" y="3351213"/>
            <a:ext cx="2357437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Instructions </a:t>
            </a:r>
            <a:endParaRPr lang="en-CA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Each time a new edition is published or depending on the country, </a:t>
            </a:r>
            <a:r>
              <a:rPr lang="en-CA" i="1" smtClean="0"/>
              <a:t>To Kill a Mockingbird</a:t>
            </a:r>
            <a:r>
              <a:rPr lang="en-CA" smtClean="0"/>
              <a:t> has dozens of book covers</a:t>
            </a:r>
          </a:p>
          <a:p>
            <a:r>
              <a:rPr lang="en-CA" smtClean="0"/>
              <a:t>As you look through the slides, think about the one you believe stands out or is attractive to you.</a:t>
            </a:r>
          </a:p>
          <a:p>
            <a:r>
              <a:rPr lang="en-CA" smtClean="0"/>
              <a:t>Then, consider the different meanings behind each of the book covers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#1</a:t>
            </a:r>
            <a:endParaRPr lang="en-CA" dirty="0"/>
          </a:p>
        </p:txBody>
      </p:sp>
      <p:pic>
        <p:nvPicPr>
          <p:cNvPr id="15362" name="Content Placeholder 3" descr="Mockingbird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1357313"/>
            <a:ext cx="3143250" cy="5265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#2</a:t>
            </a:r>
            <a:endParaRPr lang="en-CA" dirty="0"/>
          </a:p>
        </p:txBody>
      </p:sp>
      <p:pic>
        <p:nvPicPr>
          <p:cNvPr id="16386" name="Content Placeholder 3" descr="Mockingbird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25" y="1500188"/>
            <a:ext cx="3625850" cy="5164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#3</a:t>
            </a:r>
            <a:endParaRPr lang="en-CA" dirty="0"/>
          </a:p>
        </p:txBody>
      </p:sp>
      <p:pic>
        <p:nvPicPr>
          <p:cNvPr id="17410" name="Content Placeholder 3" descr="mockingbird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1428750"/>
            <a:ext cx="3651250" cy="542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#4</a:t>
            </a:r>
            <a:endParaRPr lang="en-CA" dirty="0"/>
          </a:p>
        </p:txBody>
      </p:sp>
      <p:pic>
        <p:nvPicPr>
          <p:cNvPr id="18434" name="Content Placeholder 3" descr="mockingbird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86063" y="1477963"/>
            <a:ext cx="3571875" cy="5380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#5</a:t>
            </a:r>
            <a:endParaRPr lang="en-CA" dirty="0"/>
          </a:p>
        </p:txBody>
      </p:sp>
      <p:pic>
        <p:nvPicPr>
          <p:cNvPr id="19458" name="Content Placeholder 3" descr="mockingbird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25" y="1643063"/>
            <a:ext cx="3802063" cy="497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#6</a:t>
            </a:r>
            <a:endParaRPr lang="en-CA" dirty="0"/>
          </a:p>
        </p:txBody>
      </p:sp>
      <p:pic>
        <p:nvPicPr>
          <p:cNvPr id="20482" name="Content Placeholder 3" descr="mockingbird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25" y="1474788"/>
            <a:ext cx="3500438" cy="528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Example #7</a:t>
            </a:r>
            <a:endParaRPr lang="en-CA" dirty="0"/>
          </a:p>
        </p:txBody>
      </p:sp>
      <p:pic>
        <p:nvPicPr>
          <p:cNvPr id="21506" name="Content Placeholder 5" descr="mockingbird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0" y="1571625"/>
            <a:ext cx="3213100" cy="528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102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 Harper Lee</dc:title>
  <dc:creator>Liz Tate</dc:creator>
  <cp:lastModifiedBy>User</cp:lastModifiedBy>
  <cp:revision>5</cp:revision>
  <dcterms:created xsi:type="dcterms:W3CDTF">2010-01-24T02:57:20Z</dcterms:created>
  <dcterms:modified xsi:type="dcterms:W3CDTF">2013-02-19T13:33:39Z</dcterms:modified>
</cp:coreProperties>
</file>